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4" r:id="rId6"/>
    <p:sldId id="263" r:id="rId7"/>
    <p:sldId id="259" r:id="rId8"/>
    <p:sldId id="265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FB19B-8DDC-45C8-95EE-3790481F0F4E}" type="datetimeFigureOut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0A2B2-618A-4B4F-8254-04BEB32674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0E79-41EC-49A5-BBA3-F3222F2CF1FF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20E74-C375-49F5-B893-44B7725A0E20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0AD5-219E-43EE-97AF-CD7946D3356C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09D6-237F-494C-ACC3-E8C3CC8EA6A6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60EA-ED64-44DD-8618-603A531A0506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86E8-025D-4491-A9E0-C2A17CD698EE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AB71-E779-402C-968C-DC39AD9B7EB1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C96E-7E1D-4E3F-A34E-571323DB2C25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EAD1-5D10-43E4-BBB5-F02E2AD93ECB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60B7-285A-4419-AE6E-2B34434E9DC1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3B66-8BC9-4647-AB85-294D3BEC64A6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12B0F-B1DA-44F9-8EB9-4D8AE5842A42}" type="datetime1">
              <a:rPr lang="zh-TW" altLang="en-US" smtClean="0"/>
              <a:t>2010/1/26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>
                <a:latin typeface="Cambria Math" pitchFamily="18" charset="0"/>
                <a:ea typeface="Cambria Math" pitchFamily="18" charset="0"/>
              </a:rPr>
              <a:t>Matlab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ackage Design</a:t>
            </a:r>
            <a:endParaRPr lang="zh-TW" altLang="en-US" dirty="0">
              <a:latin typeface="Cambria Math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Merge Partners’ programs by </a:t>
            </a:r>
            <a:r>
              <a:rPr lang="en-US" altLang="zh-TW" dirty="0" err="1" smtClean="0">
                <a:latin typeface="Cambria Math" pitchFamily="18" charset="0"/>
                <a:ea typeface="Cambria Math" pitchFamily="18" charset="0"/>
              </a:rPr>
              <a:t>Matlab</a:t>
            </a:r>
            <a:endParaRPr lang="zh-TW" altLang="en-US" dirty="0">
              <a:latin typeface="Cambria Math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340301" y="6488668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2010/1/26 </a:t>
            </a:r>
            <a:r>
              <a:rPr lang="zh-TW" altLang="en-US" dirty="0" smtClean="0"/>
              <a:t>冼達 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details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5214942" y="2143116"/>
            <a:ext cx="33575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在</a:t>
            </a:r>
            <a:r>
              <a:rPr lang="en-US" altLang="zh-TW" sz="2000" dirty="0" smtClean="0"/>
              <a:t>static design </a:t>
            </a:r>
            <a:r>
              <a:rPr lang="zh-TW" altLang="en-US" sz="2000" dirty="0" smtClean="0"/>
              <a:t>時候</a:t>
            </a:r>
            <a:r>
              <a:rPr lang="en-US" altLang="zh-TW" sz="2000" dirty="0" err="1" smtClean="0"/>
              <a:t>Matlab</a:t>
            </a:r>
            <a:r>
              <a:rPr lang="zh-TW" altLang="en-US" sz="2000" dirty="0" smtClean="0"/>
              <a:t>有提供許多</a:t>
            </a:r>
            <a:r>
              <a:rPr lang="en-US" altLang="zh-TW" sz="2000" dirty="0" err="1" smtClean="0"/>
              <a:t>Uicomponents</a:t>
            </a:r>
            <a:r>
              <a:rPr lang="zh-TW" altLang="en-US" sz="2000" dirty="0" smtClean="0"/>
              <a:t>，各種功能不同 所以在</a:t>
            </a:r>
            <a:r>
              <a:rPr lang="en-US" altLang="zh-TW" sz="2000" dirty="0" smtClean="0"/>
              <a:t>property</a:t>
            </a:r>
            <a:r>
              <a:rPr lang="zh-TW" altLang="en-US" sz="2000" dirty="0" smtClean="0"/>
              <a:t>的內容上也有些許差異</a:t>
            </a:r>
            <a:endParaRPr lang="en-US" altLang="zh-TW" sz="2000" dirty="0" smtClean="0"/>
          </a:p>
          <a:p>
            <a:r>
              <a:rPr lang="zh-TW" altLang="en-US" sz="2000" dirty="0" smtClean="0"/>
              <a:t>好比圖軸的元件</a:t>
            </a:r>
            <a:r>
              <a:rPr lang="en-US" altLang="zh-TW" sz="2000" dirty="0" smtClean="0"/>
              <a:t>axes</a:t>
            </a:r>
            <a:r>
              <a:rPr lang="zh-TW" altLang="en-US" sz="2000" dirty="0" smtClean="0"/>
              <a:t>要改變的時候要利用</a:t>
            </a:r>
            <a:r>
              <a:rPr lang="en-US" altLang="zh-TW" sz="2000" dirty="0" smtClean="0"/>
              <a:t>axes()</a:t>
            </a:r>
            <a:r>
              <a:rPr lang="zh-TW" altLang="en-US" sz="2000" dirty="0" smtClean="0"/>
              <a:t>而非</a:t>
            </a:r>
            <a:r>
              <a:rPr lang="en-US" altLang="zh-TW" sz="2000" dirty="0" smtClean="0"/>
              <a:t>set()</a:t>
            </a:r>
            <a:r>
              <a:rPr lang="zh-TW" altLang="en-US" sz="2000" dirty="0" smtClean="0"/>
              <a:t>函式，清除用指令</a:t>
            </a:r>
            <a:r>
              <a:rPr lang="en-US" altLang="zh-TW" sz="2000" dirty="0" err="1" smtClean="0"/>
              <a:t>cla</a:t>
            </a:r>
            <a:r>
              <a:rPr lang="zh-TW" altLang="en-US" sz="2000" dirty="0" smtClean="0"/>
              <a:t>等，這些都可以在</a:t>
            </a:r>
            <a:r>
              <a:rPr lang="en-US" altLang="zh-TW" sz="2000" dirty="0" err="1" smtClean="0"/>
              <a:t>Matlab</a:t>
            </a:r>
            <a:r>
              <a:rPr lang="en-US" altLang="zh-TW" sz="2000" dirty="0" smtClean="0"/>
              <a:t> document</a:t>
            </a:r>
            <a:r>
              <a:rPr lang="zh-TW" altLang="en-US" sz="2000" dirty="0" smtClean="0"/>
              <a:t>中查到。</a:t>
            </a:r>
            <a:endParaRPr lang="zh-TW" altLang="en-US" sz="2000" dirty="0"/>
          </a:p>
        </p:txBody>
      </p:sp>
      <p:sp>
        <p:nvSpPr>
          <p:cNvPr id="5" name="矩形 4"/>
          <p:cNvSpPr/>
          <p:nvPr/>
        </p:nvSpPr>
        <p:spPr>
          <a:xfrm>
            <a:off x="1643042" y="2071678"/>
            <a:ext cx="20002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Check boxes</a:t>
            </a:r>
          </a:p>
          <a:p>
            <a:r>
              <a:rPr lang="en-US" altLang="zh-TW" dirty="0" smtClean="0"/>
              <a:t>Editable text fields</a:t>
            </a:r>
          </a:p>
          <a:p>
            <a:r>
              <a:rPr lang="en-US" altLang="zh-TW" dirty="0" smtClean="0"/>
              <a:t>Frames</a:t>
            </a:r>
          </a:p>
          <a:p>
            <a:r>
              <a:rPr lang="en-US" altLang="zh-TW" dirty="0" smtClean="0"/>
              <a:t>List boxes</a:t>
            </a:r>
          </a:p>
          <a:p>
            <a:r>
              <a:rPr lang="en-US" altLang="zh-TW" dirty="0" smtClean="0"/>
              <a:t>Pop-up menus</a:t>
            </a:r>
          </a:p>
          <a:p>
            <a:r>
              <a:rPr lang="en-US" altLang="zh-TW" dirty="0" smtClean="0"/>
              <a:t>Push buttons</a:t>
            </a:r>
          </a:p>
          <a:p>
            <a:r>
              <a:rPr lang="en-US" altLang="zh-TW" dirty="0" smtClean="0"/>
              <a:t>Radio buttons</a:t>
            </a:r>
          </a:p>
          <a:p>
            <a:r>
              <a:rPr lang="en-US" altLang="zh-TW" dirty="0" smtClean="0"/>
              <a:t>Sliders</a:t>
            </a:r>
          </a:p>
          <a:p>
            <a:r>
              <a:rPr lang="en-US" altLang="zh-TW" dirty="0" smtClean="0"/>
              <a:t>Static text labels</a:t>
            </a:r>
          </a:p>
          <a:p>
            <a:r>
              <a:rPr lang="en-US" altLang="zh-TW" dirty="0" smtClean="0"/>
              <a:t>Toggle buttons</a:t>
            </a:r>
            <a:endParaRPr lang="en-US" altLang="zh-TW" dirty="0"/>
          </a:p>
        </p:txBody>
      </p:sp>
      <p:pic>
        <p:nvPicPr>
          <p:cNvPr id="7170" name="Picture 2" descr="C:\Users\Austin\Pictures\Clip_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1143008" cy="365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details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785918" y="3500438"/>
            <a:ext cx="495603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/>
              <a:t>在人機互動的</a:t>
            </a:r>
            <a:r>
              <a:rPr lang="en-US" altLang="zh-TW" sz="2000" dirty="0" smtClean="0"/>
              <a:t>dynamic architecture</a:t>
            </a:r>
            <a:r>
              <a:rPr lang="zh-TW" altLang="en-US" sz="2000" dirty="0" smtClean="0"/>
              <a:t>中</a:t>
            </a:r>
            <a:endParaRPr lang="en-US" altLang="zh-TW" sz="2000" dirty="0" smtClean="0"/>
          </a:p>
          <a:p>
            <a:r>
              <a:rPr lang="zh-TW" altLang="en-US" sz="2000" dirty="0" smtClean="0"/>
              <a:t>也包含了許多內建</a:t>
            </a:r>
            <a:r>
              <a:rPr lang="en-US" altLang="zh-TW" sz="2000" dirty="0" smtClean="0"/>
              <a:t>library</a:t>
            </a:r>
            <a:r>
              <a:rPr lang="zh-TW" altLang="en-US" sz="2000" dirty="0" smtClean="0"/>
              <a:t>，包括檔案的尋找</a:t>
            </a:r>
            <a:endParaRPr lang="en-US" altLang="zh-TW" sz="2000" dirty="0" smtClean="0"/>
          </a:p>
          <a:p>
            <a:r>
              <a:rPr lang="en-US" altLang="zh-TW" sz="2000" dirty="0" smtClean="0"/>
              <a:t>[</a:t>
            </a:r>
            <a:r>
              <a:rPr lang="en-US" altLang="zh-TW" sz="2000" dirty="0" err="1" smtClean="0"/>
              <a:t>FileName,PathName</a:t>
            </a:r>
            <a:r>
              <a:rPr lang="en-US" altLang="zh-TW" sz="2000" dirty="0" smtClean="0"/>
              <a:t>] = </a:t>
            </a:r>
            <a:r>
              <a:rPr lang="en-US" altLang="zh-TW" sz="2000" dirty="0" err="1" smtClean="0"/>
              <a:t>uigetfile</a:t>
            </a:r>
            <a:r>
              <a:rPr lang="en-US" altLang="zh-TW" sz="2000" dirty="0" smtClean="0"/>
              <a:t>('*.*');</a:t>
            </a:r>
          </a:p>
          <a:p>
            <a:r>
              <a:rPr lang="zh-TW" altLang="en-US" sz="2000" dirty="0" smtClean="0"/>
              <a:t>互動的圖形選擇</a:t>
            </a:r>
            <a:endParaRPr lang="en-US" altLang="zh-TW" sz="2000" dirty="0" smtClean="0"/>
          </a:p>
          <a:p>
            <a:r>
              <a:rPr lang="en-US" altLang="zh-TW" sz="2000" dirty="0" err="1" smtClean="0"/>
              <a:t>manualSelect</a:t>
            </a:r>
            <a:r>
              <a:rPr lang="en-US" altLang="zh-TW" sz="2000" dirty="0" smtClean="0"/>
              <a:t>([</a:t>
            </a:r>
            <a:r>
              <a:rPr lang="en-US" altLang="zh-TW" sz="2000" dirty="0" err="1" smtClean="0"/>
              <a:t>PathName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FileName</a:t>
            </a:r>
            <a:r>
              <a:rPr lang="en-US" altLang="zh-TW" sz="2000" dirty="0" smtClean="0"/>
              <a:t>]);</a:t>
            </a:r>
          </a:p>
          <a:p>
            <a:r>
              <a:rPr lang="zh-TW" altLang="en-US" sz="2000" dirty="0" smtClean="0"/>
              <a:t>等等。</a:t>
            </a:r>
            <a:endParaRPr lang="en-US" altLang="zh-TW" sz="2000" dirty="0" smtClean="0"/>
          </a:p>
          <a:p>
            <a:r>
              <a:rPr lang="zh-TW" altLang="en-US" sz="2000" dirty="0" smtClean="0"/>
              <a:t>甚至</a:t>
            </a:r>
            <a:r>
              <a:rPr lang="en-US" altLang="zh-TW" sz="2000" dirty="0" smtClean="0"/>
              <a:t>C</a:t>
            </a:r>
            <a:r>
              <a:rPr lang="zh-TW" altLang="en-US" sz="2000" dirty="0" smtClean="0"/>
              <a:t>語言中的全域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區域變數，</a:t>
            </a:r>
            <a:endParaRPr lang="en-US" altLang="zh-TW" sz="2000" dirty="0" smtClean="0"/>
          </a:p>
          <a:p>
            <a:r>
              <a:rPr lang="en-US" altLang="zh-TW" sz="2000" dirty="0" smtClean="0"/>
              <a:t>Global/local </a:t>
            </a:r>
            <a:r>
              <a:rPr lang="zh-TW" altLang="en-US" sz="2000" dirty="0" smtClean="0"/>
              <a:t>的觀念也可以加入使用。</a:t>
            </a:r>
            <a:endParaRPr lang="zh-TW" altLang="en-US" sz="2000" dirty="0"/>
          </a:p>
        </p:txBody>
      </p:sp>
      <p:pic>
        <p:nvPicPr>
          <p:cNvPr id="8194" name="Picture 2" descr="C:\Users\Austin\Pictures\Clip_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285860"/>
            <a:ext cx="6048375" cy="186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When facing many programs!</a:t>
            </a:r>
            <a:endParaRPr lang="zh-TW" altLang="en-US" dirty="0"/>
          </a:p>
        </p:txBody>
      </p:sp>
      <p:pic>
        <p:nvPicPr>
          <p:cNvPr id="1026" name="Picture 2" descr="C:\Users\Austin\Pictures\Clip_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14554"/>
            <a:ext cx="3714776" cy="2736845"/>
          </a:xfrm>
          <a:prstGeom prst="rect">
            <a:avLst/>
          </a:prstGeom>
          <a:noFill/>
        </p:spPr>
      </p:pic>
      <p:pic>
        <p:nvPicPr>
          <p:cNvPr id="1027" name="Picture 3" descr="C:\Users\Austin\Pictures\Clip_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071678"/>
            <a:ext cx="3829112" cy="3049595"/>
          </a:xfrm>
          <a:prstGeom prst="rect">
            <a:avLst/>
          </a:prstGeom>
          <a:noFill/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  <p:cxnSp>
        <p:nvCxnSpPr>
          <p:cNvPr id="8" name="直線單箭頭接點 7"/>
          <p:cNvCxnSpPr>
            <a:stCxn id="9" idx="6"/>
          </p:cNvCxnSpPr>
          <p:nvPr/>
        </p:nvCxnSpPr>
        <p:spPr>
          <a:xfrm flipV="1">
            <a:off x="4000496" y="2500306"/>
            <a:ext cx="2071702" cy="642942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橢圓 8"/>
          <p:cNvSpPr/>
          <p:nvPr/>
        </p:nvSpPr>
        <p:spPr>
          <a:xfrm>
            <a:off x="285720" y="2857496"/>
            <a:ext cx="3714776" cy="571504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85720" y="3429000"/>
            <a:ext cx="3714776" cy="571504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57158" y="4071942"/>
            <a:ext cx="3714776" cy="571504"/>
          </a:xfrm>
          <a:prstGeom prst="ellipse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>
            <a:stCxn id="10" idx="6"/>
          </p:cNvCxnSpPr>
          <p:nvPr/>
        </p:nvCxnSpPr>
        <p:spPr>
          <a:xfrm flipV="1">
            <a:off x="4000496" y="3286124"/>
            <a:ext cx="1357322" cy="42862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4071934" y="4357694"/>
            <a:ext cx="1071570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2857488" y="5500702"/>
            <a:ext cx="4605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We’re the team!! And each team needs leader!</a:t>
            </a:r>
          </a:p>
          <a:p>
            <a:r>
              <a:rPr lang="en-US" altLang="zh-TW" dirty="0" smtClean="0"/>
              <a:t>So does programs.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 Design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5926"/>
            <a:ext cx="909008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GUI designer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14422"/>
            <a:ext cx="8286808" cy="507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Austin\Pictures\Clip_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642918"/>
            <a:ext cx="2586941" cy="2571768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 architecture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6" name="Picture 4" descr="C:\Users\Austin\Pictures\Clip_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857496"/>
            <a:ext cx="2453270" cy="3643338"/>
          </a:xfrm>
          <a:prstGeom prst="rect">
            <a:avLst/>
          </a:prstGeom>
          <a:noFill/>
        </p:spPr>
      </p:pic>
      <p:pic>
        <p:nvPicPr>
          <p:cNvPr id="7" name="Picture 5" descr="C:\Users\Austin\Pictures\Clip_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357430"/>
            <a:ext cx="4910827" cy="4000528"/>
          </a:xfrm>
          <a:prstGeom prst="rect">
            <a:avLst/>
          </a:prstGeom>
          <a:noFill/>
        </p:spPr>
      </p:pic>
      <p:sp>
        <p:nvSpPr>
          <p:cNvPr id="8" name="文字方塊 7"/>
          <p:cNvSpPr txBox="1"/>
          <p:nvPr/>
        </p:nvSpPr>
        <p:spPr>
          <a:xfrm>
            <a:off x="0" y="1214422"/>
            <a:ext cx="189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Static architecture</a:t>
            </a:r>
            <a:endParaRPr lang="zh-TW" altLang="en-US" dirty="0"/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4786314" y="1571612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4714876" y="1857364"/>
            <a:ext cx="72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Trellis</a:t>
            </a:r>
            <a:endParaRPr lang="zh-TW" altLang="en-US" dirty="0"/>
          </a:p>
        </p:txBody>
      </p:sp>
      <p:sp>
        <p:nvSpPr>
          <p:cNvPr id="20" name="弧形向右箭號 19"/>
          <p:cNvSpPr/>
          <p:nvPr/>
        </p:nvSpPr>
        <p:spPr>
          <a:xfrm>
            <a:off x="6000760" y="2143116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286380" y="3071810"/>
            <a:ext cx="111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Attributes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 architecture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0" y="1571612"/>
            <a:ext cx="7905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Statistic architecture:</a:t>
            </a:r>
          </a:p>
          <a:p>
            <a:r>
              <a:rPr lang="zh-TW" altLang="en-US" dirty="0" smtClean="0"/>
              <a:t>在</a:t>
            </a:r>
            <a:r>
              <a:rPr lang="zh-TW" altLang="en-US" dirty="0" smtClean="0"/>
              <a:t>許多的</a:t>
            </a:r>
            <a:r>
              <a:rPr lang="en-US" altLang="zh-TW" dirty="0" err="1" smtClean="0"/>
              <a:t>UIcomponents</a:t>
            </a:r>
            <a:r>
              <a:rPr lang="en-US" altLang="zh-TW" dirty="0" smtClean="0"/>
              <a:t> 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attributes </a:t>
            </a:r>
            <a:r>
              <a:rPr lang="zh-TW" altLang="en-US" dirty="0" smtClean="0"/>
              <a:t>最重要的是</a:t>
            </a:r>
            <a:r>
              <a:rPr lang="en-US" altLang="zh-TW" dirty="0" smtClean="0"/>
              <a:t>”String” “Tag” “Position”</a:t>
            </a:r>
            <a:r>
              <a:rPr lang="zh-TW" altLang="en-US" dirty="0" smtClean="0"/>
              <a:t>等，</a:t>
            </a:r>
            <a:endParaRPr lang="en-US" altLang="zh-TW" dirty="0" smtClean="0"/>
          </a:p>
          <a:p>
            <a:r>
              <a:rPr lang="zh-TW" altLang="en-US" dirty="0" smtClean="0"/>
              <a:t>這些設置外觀的動作。</a:t>
            </a:r>
            <a:endParaRPr lang="en-US" altLang="zh-TW" dirty="0" smtClean="0"/>
          </a:p>
          <a:p>
            <a:r>
              <a:rPr lang="zh-TW" altLang="en-US" dirty="0" smtClean="0"/>
              <a:t>而在控制事件裡面要修改或獲取這些資訊的互動可以利用指令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00034" y="2786058"/>
            <a:ext cx="3496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Set(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handles.Button</a:t>
            </a:r>
            <a:r>
              <a:rPr lang="en-US" altLang="zh-TW" dirty="0" smtClean="0"/>
              <a:t>, ’String’, Value)</a:t>
            </a:r>
          </a:p>
          <a:p>
            <a:r>
              <a:rPr lang="en-US" altLang="zh-TW" dirty="0" smtClean="0"/>
              <a:t>Get(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handles.Button</a:t>
            </a:r>
            <a:r>
              <a:rPr lang="en-US" altLang="zh-TW" dirty="0" smtClean="0"/>
              <a:t>, ’Property’)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0100" y="3857628"/>
            <a:ext cx="7058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注意</a:t>
            </a:r>
            <a:r>
              <a:rPr lang="en-US" altLang="zh-TW" dirty="0" smtClean="0"/>
              <a:t>:</a:t>
            </a:r>
            <a:r>
              <a:rPr lang="zh-TW" altLang="en-US" dirty="0" smtClean="0"/>
              <a:t> 經由</a:t>
            </a:r>
            <a:r>
              <a:rPr lang="zh-TW" altLang="en-US" dirty="0" smtClean="0"/>
              <a:t>事件</a:t>
            </a:r>
            <a:r>
              <a:rPr lang="zh-TW" altLang="en-US" dirty="0" smtClean="0"/>
              <a:t>觸發的元件 經由回傳到</a:t>
            </a:r>
            <a:r>
              <a:rPr lang="en-US" altLang="zh-TW" dirty="0" smtClean="0"/>
              <a:t>callback </a:t>
            </a:r>
            <a:r>
              <a:rPr lang="zh-TW" altLang="en-US" dirty="0" smtClean="0"/>
              <a:t>函數的</a:t>
            </a:r>
            <a:r>
              <a:rPr lang="en-US" altLang="zh-TW" dirty="0" err="1" smtClean="0"/>
              <a:t>handles.Button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Dynamic Architecture-event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122" name="Picture 2" descr="C:\Users\Austin\Pictures\Clip_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6700884" cy="4500594"/>
          </a:xfrm>
          <a:prstGeom prst="rect">
            <a:avLst/>
          </a:prstGeom>
          <a:noFill/>
        </p:spPr>
      </p:pic>
      <p:sp>
        <p:nvSpPr>
          <p:cNvPr id="6" name="文字方塊 5"/>
          <p:cNvSpPr txBox="1"/>
          <p:nvPr/>
        </p:nvSpPr>
        <p:spPr>
          <a:xfrm>
            <a:off x="785786" y="6000768"/>
            <a:ext cx="5353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每個</a:t>
            </a:r>
            <a:r>
              <a:rPr lang="en-US" altLang="zh-TW" dirty="0" err="1" smtClean="0"/>
              <a:t>Uicomponent</a:t>
            </a:r>
            <a:r>
              <a:rPr lang="zh-TW" altLang="en-US" dirty="0" smtClean="0"/>
              <a:t>都有其觸發的事件</a:t>
            </a:r>
            <a:r>
              <a:rPr lang="en-US" altLang="zh-TW" dirty="0" smtClean="0"/>
              <a:t>(callback</a:t>
            </a:r>
            <a:r>
              <a:rPr lang="zh-TW" altLang="en-US" dirty="0" smtClean="0"/>
              <a:t>等等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r>
              <a:rPr lang="zh-TW" altLang="en-US" dirty="0" smtClean="0"/>
              <a:t>裡面的程式將控制了人機互動的方式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Dynamic Architecture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6146" name="Picture 2" descr="C:\Users\Austin\Pictures\Clip_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85860"/>
            <a:ext cx="5172075" cy="3067050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285720" y="485776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回傳</a:t>
            </a:r>
            <a:r>
              <a:rPr lang="zh-TW" altLang="en-US" dirty="0" smtClean="0"/>
              <a:t>的參數</a:t>
            </a:r>
            <a:r>
              <a:rPr lang="en-US" altLang="zh-TW" dirty="0" smtClean="0"/>
              <a:t>handles</a:t>
            </a:r>
            <a:r>
              <a:rPr lang="zh-TW" altLang="en-US" dirty="0" smtClean="0"/>
              <a:t>是包含</a:t>
            </a:r>
            <a:r>
              <a:rPr lang="en-US" altLang="zh-TW" dirty="0" err="1" smtClean="0"/>
              <a:t>UIcomponents</a:t>
            </a:r>
            <a:r>
              <a:rPr lang="zh-TW" altLang="en-US" dirty="0" smtClean="0"/>
              <a:t>的母體。藉由裡面的程式去控制人機互動。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Make the execute file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500298" y="1357298"/>
            <a:ext cx="351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Mcc</a:t>
            </a:r>
            <a:r>
              <a:rPr lang="en-US" altLang="zh-TW" dirty="0" smtClean="0"/>
              <a:t> –m </a:t>
            </a:r>
            <a:r>
              <a:rPr lang="en-US" altLang="zh-TW" dirty="0" err="1" smtClean="0"/>
              <a:t>filename.m</a:t>
            </a:r>
            <a:r>
              <a:rPr lang="en-US" altLang="zh-TW" dirty="0" smtClean="0"/>
              <a:t> –d ./dir1/dir2/ 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214282" y="2428868"/>
            <a:ext cx="8654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{</a:t>
            </a:r>
            <a:r>
              <a:rPr lang="en-US" altLang="zh-TW" dirty="0" err="1" smtClean="0"/>
              <a:t>Matlab</a:t>
            </a:r>
            <a:r>
              <a:rPr lang="en-US" altLang="zh-TW" dirty="0" smtClean="0"/>
              <a:t> compiler command} {-m translate to c code} {(</a:t>
            </a:r>
            <a:r>
              <a:rPr lang="en-US" altLang="zh-TW" dirty="0" err="1" smtClean="0"/>
              <a:t>filename.m</a:t>
            </a:r>
            <a:r>
              <a:rPr lang="en-US" altLang="zh-TW" dirty="0" smtClean="0"/>
              <a:t>) only need main .m file}</a:t>
            </a:r>
          </a:p>
          <a:p>
            <a:r>
              <a:rPr lang="en-US" altLang="zh-TW" dirty="0" smtClean="0"/>
              <a:t>{-d output folder of .exe file }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0" y="207167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E</a:t>
            </a:r>
            <a:r>
              <a:rPr lang="en-US" altLang="zh-TW" dirty="0" smtClean="0"/>
              <a:t>xplain</a:t>
            </a:r>
            <a:endParaRPr lang="zh-TW" altLang="en-US" dirty="0"/>
          </a:p>
        </p:txBody>
      </p:sp>
      <p:pic>
        <p:nvPicPr>
          <p:cNvPr id="3075" name="Picture 3" descr="C:\Users\Austin\Pictures\Clip_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047292"/>
            <a:ext cx="6392827" cy="38107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361</Words>
  <Application>Microsoft Office PowerPoint</Application>
  <PresentationFormat>如螢幕大小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Matlab Package Design</vt:lpstr>
      <vt:lpstr>When facing many programs!</vt:lpstr>
      <vt:lpstr>Package Design</vt:lpstr>
      <vt:lpstr>GUI designer</vt:lpstr>
      <vt:lpstr>Static architecture</vt:lpstr>
      <vt:lpstr>Static architecture</vt:lpstr>
      <vt:lpstr>Dynamic Architecture-event</vt:lpstr>
      <vt:lpstr>Dynamic Architecture</vt:lpstr>
      <vt:lpstr>Make the execute file</vt:lpstr>
      <vt:lpstr>details</vt:lpstr>
      <vt:lpstr>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Package Design</dc:title>
  <dc:creator>Austin</dc:creator>
  <cp:lastModifiedBy>Austin</cp:lastModifiedBy>
  <cp:revision>45</cp:revision>
  <dcterms:created xsi:type="dcterms:W3CDTF">2010-01-26T07:37:10Z</dcterms:created>
  <dcterms:modified xsi:type="dcterms:W3CDTF">2010-01-27T01:58:13Z</dcterms:modified>
</cp:coreProperties>
</file>